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5" r:id="rId21"/>
    <p:sldId id="304" r:id="rId22"/>
    <p:sldId id="298" r:id="rId23"/>
    <p:sldId id="303" r:id="rId24"/>
    <p:sldId id="307" r:id="rId25"/>
    <p:sldId id="306" r:id="rId26"/>
    <p:sldId id="264" r:id="rId27"/>
    <p:sldId id="296"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188455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RESULTADOS</a:t>
            </a: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una precisión del 95.27% utilizando redes neuronales artificiales. Nuestro enfoque con VGG19 logra una precisión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una precisión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8"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4696</TotalTime>
  <Words>1699</Words>
  <Application>Microsoft Office PowerPoint</Application>
  <PresentationFormat>Panorámica</PresentationFormat>
  <Paragraphs>185</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98</cp:revision>
  <dcterms:created xsi:type="dcterms:W3CDTF">2023-02-20T04:04:20Z</dcterms:created>
  <dcterms:modified xsi:type="dcterms:W3CDTF">2024-11-20T04:43:31Z</dcterms:modified>
</cp:coreProperties>
</file>